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58" r:id="rId4"/>
    <p:sldId id="376" r:id="rId5"/>
    <p:sldId id="377" r:id="rId6"/>
    <p:sldId id="400" r:id="rId7"/>
    <p:sldId id="404" r:id="rId8"/>
    <p:sldId id="403" r:id="rId9"/>
    <p:sldId id="405" r:id="rId10"/>
    <p:sldId id="406" r:id="rId11"/>
    <p:sldId id="407" r:id="rId12"/>
    <p:sldId id="419" r:id="rId13"/>
    <p:sldId id="387" r:id="rId14"/>
    <p:sldId id="388" r:id="rId15"/>
    <p:sldId id="393" r:id="rId16"/>
    <p:sldId id="394" r:id="rId17"/>
    <p:sldId id="395" r:id="rId18"/>
    <p:sldId id="398" r:id="rId19"/>
    <p:sldId id="399" r:id="rId20"/>
    <p:sldId id="354" r:id="rId21"/>
    <p:sldId id="256" r:id="rId22"/>
    <p:sldId id="267" r:id="rId23"/>
    <p:sldId id="269" r:id="rId24"/>
    <p:sldId id="272" r:id="rId25"/>
    <p:sldId id="425" r:id="rId26"/>
    <p:sldId id="319" r:id="rId27"/>
    <p:sldId id="426" r:id="rId28"/>
    <p:sldId id="360" r:id="rId29"/>
    <p:sldId id="427" r:id="rId30"/>
    <p:sldId id="420" r:id="rId31"/>
    <p:sldId id="428" r:id="rId32"/>
    <p:sldId id="429" r:id="rId33"/>
    <p:sldId id="430" r:id="rId34"/>
    <p:sldId id="432" r:id="rId35"/>
    <p:sldId id="422" r:id="rId36"/>
    <p:sldId id="325" r:id="rId37"/>
    <p:sldId id="326" r:id="rId38"/>
    <p:sldId id="327" r:id="rId39"/>
    <p:sldId id="328" r:id="rId40"/>
    <p:sldId id="329" r:id="rId41"/>
    <p:sldId id="431" r:id="rId42"/>
    <p:sldId id="359" r:id="rId43"/>
    <p:sldId id="421" r:id="rId44"/>
    <p:sldId id="438" r:id="rId45"/>
    <p:sldId id="435" r:id="rId46"/>
    <p:sldId id="433" r:id="rId47"/>
    <p:sldId id="434" r:id="rId48"/>
    <p:sldId id="317" r:id="rId49"/>
    <p:sldId id="318" r:id="rId50"/>
    <p:sldId id="439" r:id="rId51"/>
    <p:sldId id="440" r:id="rId52"/>
    <p:sldId id="44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86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C2D-0422-4908-BF51-552317A4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D333-224C-49F5-A853-47DDAA81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86A6-9D69-4859-B701-A21AFE8C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B18C-5D2B-4DBB-A918-717F8B5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01FB7-4047-4774-9492-2590DB78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8D709-CB9F-406C-8632-8289B8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5BD61-CE82-4753-BDDC-F71DB2D7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504B-DDA1-4A43-AEA2-3053A44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0D44-9AA8-4A49-AB45-59F0566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4CD52-EA59-4618-B0DD-C7A23CD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7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2582D-0AC5-43B6-93C0-FC863878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5B051-E9E3-4744-87EA-63A0E9737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3BD24-BD52-497E-BA83-2E04C4FD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1EA5B-6204-431E-B774-1480EB03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C1B4-78DF-43AF-A5A5-88BD24F2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163B-B72E-45D6-A8E4-34938E08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0CE5F-083F-4CB9-A9B0-7227E6DD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4CAD8-306C-429B-B271-80763FCB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E2D2-6A7D-4058-83EE-92CD522E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0DF-6CB9-4065-97F5-F172F47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7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D73D-154D-4985-9E53-C3DB7E9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A56C1-915E-416B-B714-D87E371D6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6FF26-B119-4AB2-9E62-16F1EC0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C074C-8132-48C1-B9BE-26CC7D6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74B72-6FF6-4087-A0B0-D1E718E8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0F24-F91F-4B01-8D3E-9717658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261B-047B-4C8B-A0DC-C85A5AEC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C07B4-5D89-4ACF-9761-5157EC644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5AFAA-68BC-4E7C-A9E0-4EA9342A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8C93C-394A-4449-B133-DE97993C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1FAC0-A6F2-4510-9F5D-7F31ACB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2F1E-7BAB-4C11-9F1C-BF1CD2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E4B3C-7F32-4206-9F8E-D9D11631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43641-111E-4ACD-BCC5-487F6FA9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79CF6-7F98-40A0-AD41-D88D6DDD1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81A9F0-BB6E-4532-9D2A-9E3FA7E08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E1FE1-B6D8-44EE-A5B4-B58FF015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E22C-1A6E-4639-83A6-B7726FE2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DEDB6-B453-46D2-9FE1-467BAAD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D68-CB24-4602-8085-50FDE4D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E77E5-913F-4A2F-9953-4E18BD8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6AFFA-0B29-492F-BDE0-75C10B5F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592187-86AD-445D-8950-4011A6B3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6B247-2480-46EF-BBBA-87CE9D9E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B47FB2-C158-4AF6-8700-8BFC9623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DDED-B881-44EA-A774-6DAFE71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EC9CC-7568-4ECA-8943-5486F50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ECE4E-36AE-4009-B062-13AC3937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100FF6-0E4A-47B5-BA9C-4597940D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721E5-1BB0-4B6D-B8CF-4659BAA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FE97-430C-409C-8A4B-5E13C9E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5F42E-6CE6-496B-8611-4049A33E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78F7A-BB08-402B-8F09-DD79D91D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70D10-2A09-48B5-9013-BB38C7E76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489D8-542F-4191-BC31-4D009207B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E2FF-45AA-4A11-8C8E-391E623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96EAE-99C1-438B-91D1-4296BFC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3F105-9503-4258-9243-12BD43D6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611D5-B55F-4C08-A573-5EC23B29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FDF75-E1C9-4DEE-A6FF-47EFAC61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17994-A29E-4DFE-849E-7E9611F0B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57919-2710-4AE1-B5E2-0FBEE97B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E9FAF-C14A-4FFB-A3B8-9703247E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69BBA-F4B8-4F22-BF9F-D78931D2D02F}"/>
              </a:ext>
            </a:extLst>
          </p:cNvPr>
          <p:cNvSpPr txBox="1"/>
          <p:nvPr/>
        </p:nvSpPr>
        <p:spPr>
          <a:xfrm>
            <a:off x="4384040" y="316739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Deep Learning </a:t>
            </a:r>
            <a:r>
              <a:rPr lang="en-US" altLang="ko-KR" sz="2800" dirty="0" err="1"/>
              <a:t>Origina</a:t>
            </a:r>
            <a:r>
              <a:rPr lang="en-US" altLang="ko-KR" sz="2800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8405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C814E1-92B4-4321-AA55-A3101396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347787"/>
            <a:ext cx="6953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E6DDEE-5BD8-497C-9DEF-9D77CC6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509712"/>
            <a:ext cx="6572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1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DCCEFE-D9D0-486B-B380-0E680207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181100"/>
            <a:ext cx="5476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5EEE5E-0782-4157-9D0E-71CA8666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747837"/>
            <a:ext cx="53721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C5302E-0C9F-4774-8146-CC02EF52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071562"/>
            <a:ext cx="52006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C1CA2F-6B15-4EBD-B17F-E19FF99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195387"/>
            <a:ext cx="48482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FBECE5-74C1-434A-89B0-AC6DDAA4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490662"/>
            <a:ext cx="4476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08B8FC-220D-473A-BB25-6BD8E86D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447800"/>
            <a:ext cx="4495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4BF8E-041E-45D1-A7D7-E7E0E93C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1266825"/>
            <a:ext cx="56864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0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D0F30-4C18-4CB6-A381-9595FC8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757505"/>
            <a:ext cx="9011920" cy="3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9302B9-62C9-4854-AD6D-76D06268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39" y="1996296"/>
            <a:ext cx="4338322" cy="2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3FF15B-F5EE-400F-82FC-6D4B9CF9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457960"/>
            <a:ext cx="6731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5558F3-5DA1-453F-9A96-FFBCFA62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79" y="1870551"/>
            <a:ext cx="4053842" cy="31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3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DCCEFE-D9D0-486B-B380-0E680207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181100"/>
            <a:ext cx="5476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E11748-14A4-453B-A98E-B9C15A78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490662"/>
            <a:ext cx="52197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40A2C3-86F1-4C77-9065-7DAA8B8B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319"/>
            <a:ext cx="12192000" cy="59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0BAC47-2520-4481-8C86-F80E47157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0"/>
          <a:stretch/>
        </p:blipFill>
        <p:spPr>
          <a:xfrm>
            <a:off x="2572347" y="1398430"/>
            <a:ext cx="7047306" cy="40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1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90F2C5-64E9-4820-B45F-7753F30C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20"/>
            <a:ext cx="12192000" cy="43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FEF89-5F7B-47D6-86EC-6ADF539B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6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86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3934B9-74BC-4371-9E25-1F2C2C8C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59" y="1035123"/>
            <a:ext cx="7701282" cy="4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AF2603-59CC-4190-B293-F648F18F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1567034"/>
            <a:ext cx="7853680" cy="38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C840E0-17D0-48DD-953D-221CC848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8" y="515228"/>
            <a:ext cx="7630742" cy="53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3ADCBD-726E-470C-8A40-A70245D1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6" y="919480"/>
            <a:ext cx="9846154" cy="5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6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99159-06FF-4CF2-B408-8635DDDC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55" y="986972"/>
            <a:ext cx="8180425" cy="51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2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A542F9-4D92-4347-8D29-4280BC55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1536847"/>
            <a:ext cx="7767320" cy="4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E045F0-5A63-41B1-849A-F3FC727E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868062"/>
            <a:ext cx="8636000" cy="52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2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7AB11B-0F85-4A28-8F59-0CD22E3B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60" y="1169834"/>
            <a:ext cx="6329680" cy="45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16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73FE0C-5BC3-40A7-940F-7C590C2C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39" y="1177527"/>
            <a:ext cx="6268722" cy="45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8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EC664B-51CE-4DE2-B7C7-D108E8C1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79" y="1330420"/>
            <a:ext cx="5222242" cy="41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27FDB3-7F35-4584-BE3E-B00E798F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942728"/>
            <a:ext cx="6370320" cy="49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7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9B7F12-8997-400A-A3B1-9CD32ADF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514475"/>
            <a:ext cx="57531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2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829F5-034A-4DEE-991A-FB6716D5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80" y="1690896"/>
            <a:ext cx="6593840" cy="34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9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24A655-E3DE-4A08-A2A7-8698640B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1371600"/>
            <a:ext cx="8182239" cy="38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7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66966A-318F-4B34-AF78-BEF32213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225810"/>
            <a:ext cx="6492240" cy="44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50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8BCA59-923D-4167-9A82-583C7C95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28687"/>
            <a:ext cx="86868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00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179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8AD115-4767-4C17-8348-1C6B206C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73956"/>
            <a:ext cx="8305800" cy="43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5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1A13AB-320D-4B29-AA05-4F0B3C6B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789953"/>
            <a:ext cx="9519920" cy="35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D2E02D-0A4D-4F2F-812A-4B638F7F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300480"/>
            <a:ext cx="8373801" cy="41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AA7C18-8263-467F-837A-784BD41B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19" y="1539186"/>
            <a:ext cx="6715762" cy="37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4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3AB378-803A-40FE-A10B-C8DB1E1B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361226"/>
            <a:ext cx="7366000" cy="41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8BE1DF-0F85-42B5-A8DD-0BE52663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457325"/>
            <a:ext cx="58959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6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5746DD-96DE-438E-941C-CB6FE0702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r="-1"/>
          <a:stretch/>
        </p:blipFill>
        <p:spPr>
          <a:xfrm>
            <a:off x="1193799" y="1872094"/>
            <a:ext cx="9199881" cy="3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6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327170-2D8B-4D3E-89B6-8D08D1E0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2202207"/>
            <a:ext cx="8382000" cy="30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AC6FD2-8179-43E6-A0F2-E1E89272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750082"/>
            <a:ext cx="9098280" cy="33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38329F-8319-44B6-8DF2-F1F7D544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00162"/>
            <a:ext cx="74295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9BFDB4-B966-4427-9FCC-AAB0111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423987"/>
            <a:ext cx="71532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4774D1-094B-4E26-8977-BEB345C3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71600"/>
            <a:ext cx="6781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E2D8D7-4549-42D7-AAD9-4FE9EF95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385887"/>
            <a:ext cx="6715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</Words>
  <Application>Microsoft Office PowerPoint</Application>
  <PresentationFormat>와이드스크린</PresentationFormat>
  <Paragraphs>1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park sungho</cp:lastModifiedBy>
  <cp:revision>2</cp:revision>
  <dcterms:created xsi:type="dcterms:W3CDTF">2022-03-14T15:34:39Z</dcterms:created>
  <dcterms:modified xsi:type="dcterms:W3CDTF">2022-03-15T02:15:52Z</dcterms:modified>
</cp:coreProperties>
</file>